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258" r:id="rId7"/>
    <p:sldId id="266"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sjon" id="{6F02A85A-7EAD-4B08-8673-7A977CF1C5CE}">
          <p14:sldIdLst>
            <p14:sldId id="256"/>
            <p14:sldId id="265"/>
          </p14:sldIdLst>
        </p14:section>
        <p14:section name="Instruksjoner" id="{ACA6C14F-D550-4A0E-9B26-91227AFC30FA}">
          <p14:sldIdLst>
            <p14:sldId id="258"/>
          </p14:sldIdLst>
        </p14:section>
        <p14:section name="Annet" id="{0F1FC548-8481-46BE-BFCB-FA6357333252}">
          <p14:sldIdLst>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2529"/>
    <a:srgbClr val="FFC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7FF223-603C-400F-A186-AC5EBC13CF5A}" v="48" dt="2021-01-12T12:23:12.3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80" d="100"/>
          <a:sy n="80"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nledn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tel 1">
            <a:extLst>
              <a:ext uri="{FF2B5EF4-FFF2-40B4-BE49-F238E27FC236}">
                <a16:creationId xmlns:a16="http://schemas.microsoft.com/office/drawing/2014/main" id="{AE9D5327-F00E-46B5-8E57-EC1AA5B655B2}"/>
              </a:ext>
            </a:extLst>
          </p:cNvPr>
          <p:cNvSpPr txBox="1">
            <a:spLocks/>
          </p:cNvSpPr>
          <p:nvPr userDrawn="1"/>
        </p:nvSpPr>
        <p:spPr>
          <a:xfrm>
            <a:off x="1524000" y="2816225"/>
            <a:ext cx="9144000" cy="10048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4800" dirty="0">
                <a:solidFill>
                  <a:srgbClr val="FFC735"/>
                </a:solidFill>
              </a:rPr>
              <a:t>BEDRIFT</a:t>
            </a:r>
          </a:p>
        </p:txBody>
      </p:sp>
      <p:sp>
        <p:nvSpPr>
          <p:cNvPr id="7" name="Undertittel 2">
            <a:extLst>
              <a:ext uri="{FF2B5EF4-FFF2-40B4-BE49-F238E27FC236}">
                <a16:creationId xmlns:a16="http://schemas.microsoft.com/office/drawing/2014/main" id="{295245D0-7CB9-4D50-A278-0BDB03CD460F}"/>
              </a:ext>
            </a:extLst>
          </p:cNvPr>
          <p:cNvSpPr>
            <a:spLocks noGrp="1"/>
          </p:cNvSpPr>
          <p:nvPr>
            <p:ph type="subTitle" idx="1" hasCustomPrompt="1"/>
          </p:nvPr>
        </p:nvSpPr>
        <p:spPr>
          <a:xfrm>
            <a:off x="1524000" y="3821113"/>
            <a:ext cx="9144000" cy="560387"/>
          </a:xfrm>
        </p:spPr>
        <p:txBody>
          <a:bodyPr/>
          <a:lstStyle>
            <a:lvl1pPr algn="ctr">
              <a:buNone/>
              <a:defRPr/>
            </a:lvl1pPr>
          </a:lstStyle>
          <a:p>
            <a:r>
              <a:rPr lang="nb-NO" sz="2000" dirty="0">
                <a:solidFill>
                  <a:srgbClr val="FFC735"/>
                </a:solidFill>
              </a:rPr>
              <a:t>Navn Etternavn | Stillingstittel</a:t>
            </a:r>
          </a:p>
          <a:p>
            <a:endParaRPr lang="nb-NO" dirty="0">
              <a:solidFill>
                <a:srgbClr val="FFC735"/>
              </a:solidFill>
            </a:endParaRPr>
          </a:p>
        </p:txBody>
      </p:sp>
    </p:spTree>
    <p:extLst>
      <p:ext uri="{BB962C8B-B14F-4D97-AF65-F5344CB8AC3E}">
        <p14:creationId xmlns:p14="http://schemas.microsoft.com/office/powerpoint/2010/main" val="173201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E11A5605-B873-41E6-A092-E75D53B9D95C}"/>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3" name="Plassholder for bunntekst 2">
            <a:extLst>
              <a:ext uri="{FF2B5EF4-FFF2-40B4-BE49-F238E27FC236}">
                <a16:creationId xmlns:a16="http://schemas.microsoft.com/office/drawing/2014/main" id="{95D1FD07-8C36-4AF8-9FB1-8DABA889574D}"/>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7911E4E-51F6-450D-B844-74268B566662}"/>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146600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804125-D929-48A3-BC04-C03EC3F970C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0CDA4F3E-AADB-4F94-AAE0-FBF5001628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BC93FB6-F38C-4537-925B-CD77F9788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88113685-C38E-4175-93CA-28E28278C6A9}"/>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6" name="Plassholder for bunntekst 5">
            <a:extLst>
              <a:ext uri="{FF2B5EF4-FFF2-40B4-BE49-F238E27FC236}">
                <a16:creationId xmlns:a16="http://schemas.microsoft.com/office/drawing/2014/main" id="{0309A3BC-3A05-4744-BAC2-3083741DB48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81444AF-7DCD-4702-B377-F37BB0329A0D}"/>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929077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992EA7-9CA3-4A8C-8ECE-1B855E29BC8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B730B7A3-2242-4DA5-AB2E-BB5FC25BE601}"/>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DBCE108-0B82-4A53-B9FE-2C91713DC40B}"/>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E0AF27BA-4F93-4EB3-9B67-F65E4FCC5AB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2F7F1ED-570A-4A63-BBDE-87F0DE4A3953}"/>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1961460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250724C9-D8B7-48AC-929C-926284DE9CCF}"/>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C09F4927-1C7E-4C93-8046-66EDF08E99A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6F6621A-B0BB-4EDF-ABE2-8FAC02C7FA83}"/>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B15945D2-FA20-4FE0-8248-E4FFA01C28F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7241BF7-B2E9-4075-A276-C15B4AA34CBE}"/>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312297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lde med tek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034205-84C6-49E9-9F42-85BF4590CF17}"/>
              </a:ext>
            </a:extLst>
          </p:cNvPr>
          <p:cNvSpPr>
            <a:spLocks noGrp="1"/>
          </p:cNvSpPr>
          <p:nvPr>
            <p:ph type="title" hasCustomPrompt="1"/>
          </p:nvPr>
        </p:nvSpPr>
        <p:spPr>
          <a:xfrm>
            <a:off x="1230313" y="1689101"/>
            <a:ext cx="6122987" cy="685800"/>
          </a:xfrm>
        </p:spPr>
        <p:txBody>
          <a:bodyPr anchor="b"/>
          <a:lstStyle>
            <a:lvl1pPr>
              <a:defRPr sz="3200">
                <a:latin typeface="+mn-lt"/>
              </a:defRPr>
            </a:lvl1pPr>
          </a:lstStyle>
          <a:p>
            <a:r>
              <a:rPr lang="nb-NO" dirty="0"/>
              <a:t>Navn på prosjekt</a:t>
            </a:r>
          </a:p>
        </p:txBody>
      </p:sp>
      <p:sp>
        <p:nvSpPr>
          <p:cNvPr id="3" name="Plassholder for bilde 2">
            <a:extLst>
              <a:ext uri="{FF2B5EF4-FFF2-40B4-BE49-F238E27FC236}">
                <a16:creationId xmlns:a16="http://schemas.microsoft.com/office/drawing/2014/main" id="{426F6DFB-D55A-4319-A659-2CA30E1ADD33}"/>
              </a:ext>
            </a:extLst>
          </p:cNvPr>
          <p:cNvSpPr>
            <a:spLocks noGrp="1"/>
          </p:cNvSpPr>
          <p:nvPr>
            <p:ph type="pic" idx="1"/>
          </p:nvPr>
        </p:nvSpPr>
        <p:spPr>
          <a:xfrm>
            <a:off x="7829550" y="1689101"/>
            <a:ext cx="4038600" cy="38830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BA39AE0C-32FA-4ACC-8C21-F75E8F4275EE}"/>
              </a:ext>
            </a:extLst>
          </p:cNvPr>
          <p:cNvSpPr>
            <a:spLocks noGrp="1"/>
          </p:cNvSpPr>
          <p:nvPr>
            <p:ph type="body" sz="half" idx="2" hasCustomPrompt="1"/>
          </p:nvPr>
        </p:nvSpPr>
        <p:spPr>
          <a:xfrm>
            <a:off x="1230313" y="2597150"/>
            <a:ext cx="6122986" cy="26003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b-NO" dirty="0"/>
              <a:t>Rammer: </a:t>
            </a:r>
          </a:p>
          <a:p>
            <a:pPr marL="628650" lvl="1" indent="-171450">
              <a:lnSpc>
                <a:spcPct val="150000"/>
              </a:lnSpc>
              <a:buFont typeface="Arial" panose="020B0604020202020204" pitchFamily="34" charset="0"/>
              <a:buChar char="•"/>
            </a:pPr>
            <a:r>
              <a:rPr lang="nb-NO" dirty="0"/>
              <a:t>Tidsperspektiv: (FYLL INN HER) </a:t>
            </a:r>
          </a:p>
          <a:p>
            <a:pPr marL="628650" lvl="1" indent="-171450">
              <a:lnSpc>
                <a:spcPct val="150000"/>
              </a:lnSpc>
              <a:buFont typeface="Arial" panose="020B0604020202020204" pitchFamily="34" charset="0"/>
              <a:buChar char="•"/>
            </a:pPr>
            <a:r>
              <a:rPr lang="nb-NO" dirty="0"/>
              <a:t>Kostnader: (FYLL INN HER) </a:t>
            </a:r>
          </a:p>
          <a:p>
            <a:pPr marL="628650" lvl="1" indent="-171450">
              <a:lnSpc>
                <a:spcPct val="150000"/>
              </a:lnSpc>
              <a:buFont typeface="Arial" panose="020B0604020202020204" pitchFamily="34" charset="0"/>
              <a:buChar char="•"/>
            </a:pPr>
            <a:r>
              <a:rPr lang="nb-NO" dirty="0"/>
              <a:t>Oppstart: (FYLL INN HER) </a:t>
            </a:r>
          </a:p>
          <a:p>
            <a:pPr marL="628650" lvl="1" indent="-171450">
              <a:lnSpc>
                <a:spcPct val="150000"/>
              </a:lnSpc>
              <a:buFont typeface="Arial" panose="020B0604020202020204" pitchFamily="34" charset="0"/>
              <a:buChar char="•"/>
            </a:pPr>
            <a:r>
              <a:rPr lang="nb-NO" dirty="0"/>
              <a:t>Lokasjon: (FYLL INN HER) </a:t>
            </a:r>
          </a:p>
          <a:p>
            <a:pPr marL="628650" lvl="1" indent="-171450">
              <a:lnSpc>
                <a:spcPct val="150000"/>
              </a:lnSpc>
              <a:buFont typeface="Arial" panose="020B0604020202020204" pitchFamily="34" charset="0"/>
              <a:buChar char="•"/>
            </a:pPr>
            <a:r>
              <a:rPr lang="nb-NO" dirty="0"/>
              <a:t>(Ekstra punkt for andre detaljer)</a:t>
            </a:r>
          </a:p>
        </p:txBody>
      </p:sp>
      <p:sp>
        <p:nvSpPr>
          <p:cNvPr id="10" name="Plassholder for bilde 9">
            <a:extLst>
              <a:ext uri="{FF2B5EF4-FFF2-40B4-BE49-F238E27FC236}">
                <a16:creationId xmlns:a16="http://schemas.microsoft.com/office/drawing/2014/main" id="{DE1FED84-974B-4EE0-B63B-0C33B41127C4}"/>
              </a:ext>
            </a:extLst>
          </p:cNvPr>
          <p:cNvSpPr>
            <a:spLocks noGrp="1"/>
          </p:cNvSpPr>
          <p:nvPr>
            <p:ph type="pic" sz="quarter" idx="14" hasCustomPrompt="1"/>
          </p:nvPr>
        </p:nvSpPr>
        <p:spPr>
          <a:xfrm>
            <a:off x="819150" y="5572125"/>
            <a:ext cx="2560637" cy="514349"/>
          </a:xfrm>
        </p:spPr>
        <p:txBody>
          <a:bodyPr/>
          <a:lstStyle>
            <a:lvl1pPr>
              <a:lnSpc>
                <a:spcPct val="100000"/>
              </a:lnSpc>
              <a:buNone/>
              <a:defRPr sz="1200"/>
            </a:lvl1pPr>
          </a:lstStyle>
          <a:p>
            <a:r>
              <a:rPr lang="nb-NO" dirty="0"/>
              <a:t>Sett inn logo her (hvis sort/mørk)</a:t>
            </a:r>
          </a:p>
          <a:p>
            <a:endParaRPr lang="nb-NO" dirty="0"/>
          </a:p>
        </p:txBody>
      </p:sp>
      <p:sp>
        <p:nvSpPr>
          <p:cNvPr id="11" name="Plassholder for bilde 9">
            <a:extLst>
              <a:ext uri="{FF2B5EF4-FFF2-40B4-BE49-F238E27FC236}">
                <a16:creationId xmlns:a16="http://schemas.microsoft.com/office/drawing/2014/main" id="{24543AFD-C09E-4A1B-8A66-CE71C3406120}"/>
              </a:ext>
            </a:extLst>
          </p:cNvPr>
          <p:cNvSpPr>
            <a:spLocks noGrp="1"/>
          </p:cNvSpPr>
          <p:nvPr>
            <p:ph type="pic" sz="quarter" idx="15" hasCustomPrompt="1"/>
          </p:nvPr>
        </p:nvSpPr>
        <p:spPr>
          <a:xfrm>
            <a:off x="819150" y="238128"/>
            <a:ext cx="2560637" cy="514348"/>
          </a:xfrm>
        </p:spPr>
        <p:txBody>
          <a:bodyPr/>
          <a:lstStyle>
            <a:lvl1pPr>
              <a:lnSpc>
                <a:spcPct val="100000"/>
              </a:lnSpc>
              <a:buNone/>
              <a:defRPr sz="1200">
                <a:solidFill>
                  <a:schemeClr val="bg1"/>
                </a:solidFill>
              </a:defRPr>
            </a:lvl1pPr>
          </a:lstStyle>
          <a:p>
            <a:r>
              <a:rPr lang="nb-NO" dirty="0"/>
              <a:t>Sett inn logo her (hvis hvit/lys)</a:t>
            </a:r>
          </a:p>
          <a:p>
            <a:endParaRPr lang="nb-NO" dirty="0"/>
          </a:p>
        </p:txBody>
      </p:sp>
    </p:spTree>
    <p:extLst>
      <p:ext uri="{BB962C8B-B14F-4D97-AF65-F5344CB8AC3E}">
        <p14:creationId xmlns:p14="http://schemas.microsoft.com/office/powerpoint/2010/main" val="175650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ilde med tek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Plassholder for bilde 2">
            <a:extLst>
              <a:ext uri="{FF2B5EF4-FFF2-40B4-BE49-F238E27FC236}">
                <a16:creationId xmlns:a16="http://schemas.microsoft.com/office/drawing/2014/main" id="{426F6DFB-D55A-4319-A659-2CA30E1ADD33}"/>
              </a:ext>
            </a:extLst>
          </p:cNvPr>
          <p:cNvSpPr>
            <a:spLocks noGrp="1"/>
          </p:cNvSpPr>
          <p:nvPr>
            <p:ph type="pic" idx="1" hasCustomPrompt="1"/>
          </p:nvPr>
        </p:nvSpPr>
        <p:spPr>
          <a:xfrm>
            <a:off x="701040" y="1060704"/>
            <a:ext cx="11490960" cy="51023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Sett inn bilde dersom du ønsker slide med kun bilde på</a:t>
            </a:r>
          </a:p>
        </p:txBody>
      </p:sp>
      <p:sp>
        <p:nvSpPr>
          <p:cNvPr id="11" name="Plassholder for bilde 9">
            <a:extLst>
              <a:ext uri="{FF2B5EF4-FFF2-40B4-BE49-F238E27FC236}">
                <a16:creationId xmlns:a16="http://schemas.microsoft.com/office/drawing/2014/main" id="{24543AFD-C09E-4A1B-8A66-CE71C3406120}"/>
              </a:ext>
            </a:extLst>
          </p:cNvPr>
          <p:cNvSpPr>
            <a:spLocks noGrp="1"/>
          </p:cNvSpPr>
          <p:nvPr>
            <p:ph type="pic" sz="quarter" idx="15" hasCustomPrompt="1"/>
          </p:nvPr>
        </p:nvSpPr>
        <p:spPr>
          <a:xfrm>
            <a:off x="819150" y="238128"/>
            <a:ext cx="2560637" cy="514348"/>
          </a:xfrm>
        </p:spPr>
        <p:txBody>
          <a:bodyPr/>
          <a:lstStyle>
            <a:lvl1pPr>
              <a:lnSpc>
                <a:spcPct val="100000"/>
              </a:lnSpc>
              <a:buNone/>
              <a:defRPr sz="1200">
                <a:solidFill>
                  <a:schemeClr val="bg1"/>
                </a:solidFill>
              </a:defRPr>
            </a:lvl1pPr>
          </a:lstStyle>
          <a:p>
            <a:r>
              <a:rPr lang="nb-NO" dirty="0"/>
              <a:t>Sett inn logo her (hvis hvit/lys)</a:t>
            </a:r>
          </a:p>
          <a:p>
            <a:endParaRPr lang="nb-NO" dirty="0"/>
          </a:p>
        </p:txBody>
      </p:sp>
    </p:spTree>
    <p:extLst>
      <p:ext uri="{BB962C8B-B14F-4D97-AF65-F5344CB8AC3E}">
        <p14:creationId xmlns:p14="http://schemas.microsoft.com/office/powerpoint/2010/main" val="159223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7EE430-DC78-4E40-ADAA-1001232FBEB6}"/>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4300C16-769F-4243-A809-30CF93B0F9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E02E92C3-8A2E-4122-830A-A1434CC3562C}"/>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E59555FA-DCE4-46BD-88F5-1652F1265E1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45F3620-E8DA-4526-A3AD-57D09D785113}"/>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62195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F675CE-56CC-45F7-BB82-273E2A3322E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8532EB9-5703-4557-B402-F7BB7FD8587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59A0CD9-7721-4AD3-97B9-1B31E6996B51}"/>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FE015E54-9D6B-44CC-8BC4-91E331509D1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655BC82-7E46-4BF5-ADFA-CE45A4A88D06}"/>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319302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EEE998C-653B-49B5-86A4-90EE1E689F91}"/>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D25F5FCD-7F3A-4811-919C-5BD1556810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53F8F01-AA14-4FDC-94D7-61506FF975FB}"/>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FF826FB3-D071-4399-8CF9-D5F4D7EF14E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9E95A17-AAC1-4F12-9C51-0378DDFF3535}"/>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3638897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B7C8B3-15A5-439F-B57B-BA5C2DE456C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237D8A4-2AAA-4EF6-A8F6-6C273A0532C5}"/>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5D9A93A1-FB32-4C6D-9DF6-A9CC1CF3C73D}"/>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167492A1-40C3-459D-89C9-F1589477494D}"/>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6" name="Plassholder for bunntekst 5">
            <a:extLst>
              <a:ext uri="{FF2B5EF4-FFF2-40B4-BE49-F238E27FC236}">
                <a16:creationId xmlns:a16="http://schemas.microsoft.com/office/drawing/2014/main" id="{68A637F8-8539-40CC-8933-153347C51BB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0582486-9C17-4452-B61A-6B07EEF2857B}"/>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89058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B06AA6-4F84-4964-80F6-BE9D7201C6D0}"/>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605BC5CD-1BA5-413C-BC93-B07FF8DE1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7B6B5824-1D3F-4F34-8DDA-C58063F3D808}"/>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7564DB29-062E-4A54-8669-846743D8B8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F3CFD5E2-06CC-460E-BBF4-FA33A786CF7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22CEBF6-C5E7-4754-AE9F-9BBE1640229C}"/>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8" name="Plassholder for bunntekst 7">
            <a:extLst>
              <a:ext uri="{FF2B5EF4-FFF2-40B4-BE49-F238E27FC236}">
                <a16:creationId xmlns:a16="http://schemas.microsoft.com/office/drawing/2014/main" id="{CC998AB0-C473-4000-B0EE-CFABF135A11A}"/>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5D2DF700-8F1C-4791-80DB-9506900ECBE5}"/>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287975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F2D7DF8-EC9A-425C-ACD8-F4138A4B0DC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FD03D174-6FAD-4A0F-A826-69D3924B4E31}"/>
              </a:ext>
            </a:extLst>
          </p:cNvPr>
          <p:cNvSpPr>
            <a:spLocks noGrp="1"/>
          </p:cNvSpPr>
          <p:nvPr>
            <p:ph type="dt" sz="half" idx="10"/>
          </p:nvPr>
        </p:nvSpPr>
        <p:spPr/>
        <p:txBody>
          <a:bodyPr/>
          <a:lstStyle/>
          <a:p>
            <a:fld id="{229A4EE2-AA25-4416-8C82-A7344A59CD98}" type="datetimeFigureOut">
              <a:rPr lang="nb-NO" smtClean="0"/>
              <a:t>21.01.2021</a:t>
            </a:fld>
            <a:endParaRPr lang="nb-NO"/>
          </a:p>
        </p:txBody>
      </p:sp>
      <p:sp>
        <p:nvSpPr>
          <p:cNvPr id="4" name="Plassholder for bunntekst 3">
            <a:extLst>
              <a:ext uri="{FF2B5EF4-FFF2-40B4-BE49-F238E27FC236}">
                <a16:creationId xmlns:a16="http://schemas.microsoft.com/office/drawing/2014/main" id="{F4F77613-B69E-4C06-94F1-3ABC92C0A978}"/>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881789BC-D246-4D0D-B7B8-66FFA1271C72}"/>
              </a:ext>
            </a:extLst>
          </p:cNvPr>
          <p:cNvSpPr>
            <a:spLocks noGrp="1"/>
          </p:cNvSpPr>
          <p:nvPr>
            <p:ph type="sldNum" sz="quarter" idx="12"/>
          </p:nvPr>
        </p:nvSpPr>
        <p:spPr/>
        <p:txBody>
          <a:bodyPr/>
          <a:lstStyle/>
          <a:p>
            <a:fld id="{72AA5BAB-E753-4097-8CA9-9CB535BFADA5}" type="slidenum">
              <a:rPr lang="nb-NO" smtClean="0"/>
              <a:t>‹#›</a:t>
            </a:fld>
            <a:endParaRPr lang="nb-NO"/>
          </a:p>
        </p:txBody>
      </p:sp>
    </p:spTree>
    <p:extLst>
      <p:ext uri="{BB962C8B-B14F-4D97-AF65-F5344CB8AC3E}">
        <p14:creationId xmlns:p14="http://schemas.microsoft.com/office/powerpoint/2010/main" val="110207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C389665-DB53-4BF4-AA99-F18C5219B8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ACAE0F30-9441-4FD1-93B3-BD0C35ADA9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a:p>
            <a:pPr lvl="4"/>
            <a:endParaRPr lang="nb-NO" dirty="0"/>
          </a:p>
        </p:txBody>
      </p:sp>
      <p:sp>
        <p:nvSpPr>
          <p:cNvPr id="4" name="Plassholder for dato 3">
            <a:extLst>
              <a:ext uri="{FF2B5EF4-FFF2-40B4-BE49-F238E27FC236}">
                <a16:creationId xmlns:a16="http://schemas.microsoft.com/office/drawing/2014/main" id="{37A786A2-0C93-41BA-8781-D11EAEDAD0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A4EE2-AA25-4416-8C82-A7344A59CD98}" type="datetimeFigureOut">
              <a:rPr lang="nb-NO" smtClean="0"/>
              <a:t>21.01.2021</a:t>
            </a:fld>
            <a:endParaRPr lang="nb-NO"/>
          </a:p>
        </p:txBody>
      </p:sp>
      <p:sp>
        <p:nvSpPr>
          <p:cNvPr id="5" name="Plassholder for bunntekst 4">
            <a:extLst>
              <a:ext uri="{FF2B5EF4-FFF2-40B4-BE49-F238E27FC236}">
                <a16:creationId xmlns:a16="http://schemas.microsoft.com/office/drawing/2014/main" id="{C3A5C531-5E5A-4281-AEAC-0EF5BA998C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B1F84D8-1C27-4697-8989-04C473B86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A5BAB-E753-4097-8CA9-9CB535BFADA5}" type="slidenum">
              <a:rPr lang="nb-NO" smtClean="0"/>
              <a:t>‹#›</a:t>
            </a:fld>
            <a:endParaRPr lang="nb-NO"/>
          </a:p>
        </p:txBody>
      </p:sp>
    </p:spTree>
    <p:extLst>
      <p:ext uri="{BB962C8B-B14F-4D97-AF65-F5344CB8AC3E}">
        <p14:creationId xmlns:p14="http://schemas.microsoft.com/office/powerpoint/2010/main" val="1465639182"/>
      </p:ext>
    </p:extLst>
  </p:cSld>
  <p:clrMap bg1="lt1" tx1="dk1" bg2="lt2" tx2="dk2" accent1="accent1" accent2="accent2" accent3="accent3" accent4="accent4" accent5="accent5" accent6="accent6" hlink="hlink" folHlink="folHlink"/>
  <p:sldLayoutIdLst>
    <p:sldLayoutId id="2147483660" r:id="rId1"/>
    <p:sldLayoutId id="2147483657" r:id="rId2"/>
    <p:sldLayoutId id="2147483661"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F3549-F4FF-43C4-AE56-119FEF558F0C}"/>
              </a:ext>
            </a:extLst>
          </p:cNvPr>
          <p:cNvSpPr>
            <a:spLocks noGrp="1"/>
          </p:cNvSpPr>
          <p:nvPr>
            <p:ph type="ctrTitle"/>
          </p:nvPr>
        </p:nvSpPr>
        <p:spPr/>
        <p:txBody>
          <a:bodyPr>
            <a:normAutofit/>
          </a:bodyPr>
          <a:lstStyle/>
          <a:p>
            <a:r>
              <a:rPr lang="nb-NO" sz="4800" dirty="0">
                <a:solidFill>
                  <a:srgbClr val="FFC735"/>
                </a:solidFill>
              </a:rPr>
              <a:t>BEDRIFT</a:t>
            </a:r>
          </a:p>
        </p:txBody>
      </p:sp>
      <p:sp>
        <p:nvSpPr>
          <p:cNvPr id="3" name="Undertittel 2">
            <a:extLst>
              <a:ext uri="{FF2B5EF4-FFF2-40B4-BE49-F238E27FC236}">
                <a16:creationId xmlns:a16="http://schemas.microsoft.com/office/drawing/2014/main" id="{8E60770F-1645-4A48-B8E5-96F7328B7A33}"/>
              </a:ext>
            </a:extLst>
          </p:cNvPr>
          <p:cNvSpPr>
            <a:spLocks noGrp="1"/>
          </p:cNvSpPr>
          <p:nvPr>
            <p:ph type="subTitle" idx="1"/>
          </p:nvPr>
        </p:nvSpPr>
        <p:spPr/>
        <p:txBody>
          <a:bodyPr/>
          <a:lstStyle/>
          <a:p>
            <a:r>
              <a:rPr lang="nb-NO" sz="2000" dirty="0">
                <a:solidFill>
                  <a:srgbClr val="FFC735"/>
                </a:solidFill>
              </a:rPr>
              <a:t>Navn Etternavn | Stillingstittel</a:t>
            </a:r>
          </a:p>
          <a:p>
            <a:endParaRPr lang="nb-NO" dirty="0">
              <a:solidFill>
                <a:srgbClr val="FFC735"/>
              </a:solidFill>
            </a:endParaRPr>
          </a:p>
        </p:txBody>
      </p:sp>
    </p:spTree>
    <p:extLst>
      <p:ext uri="{BB962C8B-B14F-4D97-AF65-F5344CB8AC3E}">
        <p14:creationId xmlns:p14="http://schemas.microsoft.com/office/powerpoint/2010/main" val="117689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9ABE0E2-9EF7-49C2-A70C-0EBB65C0B38C}"/>
              </a:ext>
            </a:extLst>
          </p:cNvPr>
          <p:cNvSpPr>
            <a:spLocks noGrp="1"/>
          </p:cNvSpPr>
          <p:nvPr>
            <p:ph type="title"/>
          </p:nvPr>
        </p:nvSpPr>
        <p:spPr/>
        <p:txBody>
          <a:bodyPr>
            <a:normAutofit/>
          </a:bodyPr>
          <a:lstStyle/>
          <a:p>
            <a:r>
              <a:rPr lang="nb-NO" b="1" dirty="0">
                <a:latin typeface="+mn-lt"/>
              </a:rPr>
              <a:t>Navn på prosjekt</a:t>
            </a:r>
          </a:p>
        </p:txBody>
      </p:sp>
      <p:sp>
        <p:nvSpPr>
          <p:cNvPr id="12" name="Plassholder for bilde 11">
            <a:extLst>
              <a:ext uri="{FF2B5EF4-FFF2-40B4-BE49-F238E27FC236}">
                <a16:creationId xmlns:a16="http://schemas.microsoft.com/office/drawing/2014/main" id="{92D7629C-A61F-48D6-809B-159CED8A660D}"/>
              </a:ext>
            </a:extLst>
          </p:cNvPr>
          <p:cNvSpPr>
            <a:spLocks noGrp="1"/>
          </p:cNvSpPr>
          <p:nvPr>
            <p:ph type="pic" idx="1"/>
          </p:nvPr>
        </p:nvSpPr>
        <p:spPr/>
      </p:sp>
      <p:sp>
        <p:nvSpPr>
          <p:cNvPr id="3" name="Plassholder for innhold 2">
            <a:extLst>
              <a:ext uri="{FF2B5EF4-FFF2-40B4-BE49-F238E27FC236}">
                <a16:creationId xmlns:a16="http://schemas.microsoft.com/office/drawing/2014/main" id="{9416AAF0-3EAB-4AF3-8C7E-A12BDEA026F3}"/>
              </a:ext>
            </a:extLst>
          </p:cNvPr>
          <p:cNvSpPr>
            <a:spLocks noGrp="1"/>
          </p:cNvSpPr>
          <p:nvPr>
            <p:ph type="body" sz="half" idx="2"/>
          </p:nvPr>
        </p:nvSpPr>
        <p:spPr/>
        <p:txBody>
          <a:bodyPr>
            <a:normAutofit/>
          </a:bodyPr>
          <a:lstStyle/>
          <a:p>
            <a:r>
              <a:rPr lang="nb-NO" dirty="0"/>
              <a:t>Rammer: </a:t>
            </a:r>
          </a:p>
          <a:p>
            <a:pPr marL="628650" lvl="1" indent="-171450">
              <a:lnSpc>
                <a:spcPct val="150000"/>
              </a:lnSpc>
              <a:buFont typeface="Arial" panose="020B0604020202020204" pitchFamily="34" charset="0"/>
              <a:buChar char="•"/>
            </a:pPr>
            <a:r>
              <a:rPr lang="nb-NO" dirty="0"/>
              <a:t>Tidsperspektiv: (FYLL INN HER) </a:t>
            </a:r>
          </a:p>
          <a:p>
            <a:pPr marL="628650" lvl="1" indent="-171450">
              <a:lnSpc>
                <a:spcPct val="150000"/>
              </a:lnSpc>
              <a:buFont typeface="Arial" panose="020B0604020202020204" pitchFamily="34" charset="0"/>
              <a:buChar char="•"/>
            </a:pPr>
            <a:r>
              <a:rPr lang="nb-NO" dirty="0"/>
              <a:t>Kostnader: (FYLL INN HER) </a:t>
            </a:r>
          </a:p>
          <a:p>
            <a:pPr marL="628650" lvl="1" indent="-171450">
              <a:lnSpc>
                <a:spcPct val="150000"/>
              </a:lnSpc>
              <a:buFont typeface="Arial" panose="020B0604020202020204" pitchFamily="34" charset="0"/>
              <a:buChar char="•"/>
            </a:pPr>
            <a:r>
              <a:rPr lang="nb-NO" dirty="0"/>
              <a:t>Oppstart: (FYLL INN HER) </a:t>
            </a:r>
          </a:p>
          <a:p>
            <a:pPr marL="628650" lvl="1" indent="-171450">
              <a:lnSpc>
                <a:spcPct val="150000"/>
              </a:lnSpc>
              <a:buFont typeface="Arial" panose="020B0604020202020204" pitchFamily="34" charset="0"/>
              <a:buChar char="•"/>
            </a:pPr>
            <a:r>
              <a:rPr lang="nb-NO" dirty="0"/>
              <a:t>Lokasjon: (FYLL INN HER) </a:t>
            </a:r>
          </a:p>
          <a:p>
            <a:pPr marL="628650" lvl="1" indent="-171450">
              <a:lnSpc>
                <a:spcPct val="150000"/>
              </a:lnSpc>
              <a:buFont typeface="Arial" panose="020B0604020202020204" pitchFamily="34" charset="0"/>
              <a:buChar char="•"/>
            </a:pPr>
            <a:r>
              <a:rPr lang="nb-NO" dirty="0"/>
              <a:t>(Ekstra punkt for andre detaljer)</a:t>
            </a:r>
          </a:p>
        </p:txBody>
      </p:sp>
      <p:sp>
        <p:nvSpPr>
          <p:cNvPr id="13" name="Plassholder for bilde 12">
            <a:extLst>
              <a:ext uri="{FF2B5EF4-FFF2-40B4-BE49-F238E27FC236}">
                <a16:creationId xmlns:a16="http://schemas.microsoft.com/office/drawing/2014/main" id="{FC86A162-7907-499B-85C0-5C97DF805AFE}"/>
              </a:ext>
            </a:extLst>
          </p:cNvPr>
          <p:cNvSpPr>
            <a:spLocks noGrp="1"/>
          </p:cNvSpPr>
          <p:nvPr>
            <p:ph type="pic" sz="quarter" idx="14"/>
          </p:nvPr>
        </p:nvSpPr>
        <p:spPr/>
      </p:sp>
      <p:sp>
        <p:nvSpPr>
          <p:cNvPr id="14" name="Plassholder for bilde 13">
            <a:extLst>
              <a:ext uri="{FF2B5EF4-FFF2-40B4-BE49-F238E27FC236}">
                <a16:creationId xmlns:a16="http://schemas.microsoft.com/office/drawing/2014/main" id="{0C7E39FB-A14E-4838-A97C-33883DA155A7}"/>
              </a:ext>
            </a:extLst>
          </p:cNvPr>
          <p:cNvSpPr>
            <a:spLocks noGrp="1"/>
          </p:cNvSpPr>
          <p:nvPr>
            <p:ph type="pic" sz="quarter" idx="15"/>
          </p:nvPr>
        </p:nvSpPr>
        <p:spPr/>
      </p:sp>
    </p:spTree>
    <p:extLst>
      <p:ext uri="{BB962C8B-B14F-4D97-AF65-F5344CB8AC3E}">
        <p14:creationId xmlns:p14="http://schemas.microsoft.com/office/powerpoint/2010/main" val="3760507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3825CA-BDEA-4E06-9080-6794AE28A072}"/>
              </a:ext>
            </a:extLst>
          </p:cNvPr>
          <p:cNvSpPr>
            <a:spLocks noGrp="1"/>
          </p:cNvSpPr>
          <p:nvPr>
            <p:ph type="title"/>
          </p:nvPr>
        </p:nvSpPr>
        <p:spPr/>
        <p:txBody>
          <a:bodyPr/>
          <a:lstStyle/>
          <a:p>
            <a:r>
              <a:rPr lang="nb-NO" dirty="0"/>
              <a:t>Hvordan bruke malen?</a:t>
            </a:r>
          </a:p>
        </p:txBody>
      </p:sp>
      <p:sp>
        <p:nvSpPr>
          <p:cNvPr id="3" name="Plassholder for innhold 2">
            <a:extLst>
              <a:ext uri="{FF2B5EF4-FFF2-40B4-BE49-F238E27FC236}">
                <a16:creationId xmlns:a16="http://schemas.microsoft.com/office/drawing/2014/main" id="{8E466502-AD05-4971-B32D-659DFC1ED43B}"/>
              </a:ext>
            </a:extLst>
          </p:cNvPr>
          <p:cNvSpPr>
            <a:spLocks noGrp="1"/>
          </p:cNvSpPr>
          <p:nvPr>
            <p:ph idx="1"/>
          </p:nvPr>
        </p:nvSpPr>
        <p:spPr>
          <a:xfrm>
            <a:off x="838200" y="1390650"/>
            <a:ext cx="9324976" cy="5102225"/>
          </a:xfrm>
        </p:spPr>
        <p:txBody>
          <a:bodyPr>
            <a:normAutofit/>
          </a:bodyPr>
          <a:lstStyle/>
          <a:p>
            <a:pPr marL="0" indent="0">
              <a:buNone/>
            </a:pPr>
            <a:r>
              <a:rPr lang="nb-NO" sz="1800" dirty="0"/>
              <a:t>Kjære foredragsholder. Her kommer noen enkle instruksjoner til hvordan du får lagt inn dine bilder og tekst i presentasjonsmalen. I malen finner du to foiler:</a:t>
            </a:r>
          </a:p>
          <a:p>
            <a:pPr marL="0" indent="0">
              <a:buNone/>
            </a:pPr>
            <a:endParaRPr lang="nb-NO" sz="1800" dirty="0"/>
          </a:p>
          <a:p>
            <a:pPr marL="800100" lvl="1" indent="-342900">
              <a:buFont typeface="+mj-lt"/>
              <a:buAutoNum type="arabicPeriod"/>
            </a:pPr>
            <a:r>
              <a:rPr lang="nb-NO" sz="1400" dirty="0"/>
              <a:t>Forsiden: </a:t>
            </a:r>
          </a:p>
          <a:p>
            <a:pPr lvl="2"/>
            <a:r>
              <a:rPr lang="nb-NO" sz="1000" dirty="0">
                <a:latin typeface="+mj-lt"/>
              </a:rPr>
              <a:t>På forsiden legger du inn navnet på bedriften/organisasjonen du representerer i feltet «Bedrift». Under der legger du inn ditt navn og etternavn og din stillingstittel. </a:t>
            </a:r>
          </a:p>
          <a:p>
            <a:pPr lvl="2"/>
            <a:r>
              <a:rPr lang="nb-NO" sz="1000" dirty="0">
                <a:latin typeface="+mj-lt"/>
              </a:rPr>
              <a:t>Ønsker du å si noen ord innledningsvis gjør du dette på denne sliden (muntlig). Vi har tidligere fått tilbakemelding om at det kan bli litt mye fokus på «bedriftspresentasjoner» over konkrete prosjekter. Si gjerne hvem dere er og hva dere holder på med men hold dette kort. </a:t>
            </a:r>
          </a:p>
          <a:p>
            <a:pPr lvl="2"/>
            <a:r>
              <a:rPr lang="nb-NO" sz="1000" dirty="0">
                <a:latin typeface="+mj-lt"/>
              </a:rPr>
              <a:t>VI ønsker å utfordre alle offentlige aktører på å si noen ord om hvordan de bidrar til økt oppdragsmengde i denne utfordrende tiden. Hvilke gryteklare prosjekter skal dere sette i gang?</a:t>
            </a:r>
          </a:p>
          <a:p>
            <a:pPr lvl="2"/>
            <a:endParaRPr lang="nb-NO" sz="1000" dirty="0"/>
          </a:p>
          <a:p>
            <a:pPr marL="800100" lvl="1" indent="-342900">
              <a:buFont typeface="+mj-lt"/>
              <a:buAutoNum type="arabicPeriod"/>
            </a:pPr>
            <a:r>
              <a:rPr lang="nb-NO" sz="1400" dirty="0"/>
              <a:t>Prosjektsider: </a:t>
            </a:r>
          </a:p>
          <a:p>
            <a:pPr lvl="2"/>
            <a:r>
              <a:rPr lang="nb-NO" sz="1000" dirty="0">
                <a:latin typeface="+mj-lt"/>
              </a:rPr>
              <a:t>Prosjektsidene er lagt opp til at du kan legge inn ett prosjekt per lysbilde. Dersom du kun har ett prosjekt redigerer du den som ligger klar. Har du flere høyreklikker du på denne og velger «Dupliser» for å lage flere. </a:t>
            </a:r>
          </a:p>
          <a:p>
            <a:pPr lvl="2"/>
            <a:r>
              <a:rPr lang="nb-NO" sz="1000" dirty="0">
                <a:latin typeface="+mj-lt"/>
              </a:rPr>
              <a:t>Vi har lagt opp til at du kan legge inn ett bilde til hvert prosjekt-lysbilde. Det er også mulighet til å legge inn logo på disse (se ferdige bokser for dette). Velg enten hvit eller sort logo (ikke nødvendig med begge). </a:t>
            </a:r>
          </a:p>
          <a:p>
            <a:pPr lvl="2"/>
            <a:r>
              <a:rPr lang="nb-NO" sz="1000" dirty="0">
                <a:latin typeface="+mj-lt"/>
              </a:rPr>
              <a:t>Under «Annet» kan du finne ett ekstra lysbilde dersom du ønsker å kun vise ett bilde på en av lysbildene. Dette er valgfritt. </a:t>
            </a:r>
          </a:p>
          <a:p>
            <a:pPr lvl="2"/>
            <a:endParaRPr lang="nb-NO" sz="1000" dirty="0"/>
          </a:p>
          <a:p>
            <a:pPr marL="457200" lvl="1" indent="0">
              <a:buNone/>
            </a:pPr>
            <a:r>
              <a:rPr lang="nb-NO" sz="1400" dirty="0"/>
              <a:t>Til slutt: </a:t>
            </a:r>
          </a:p>
          <a:p>
            <a:pPr lvl="2"/>
            <a:r>
              <a:rPr lang="nb-NO" sz="1000" dirty="0">
                <a:latin typeface="+mj-lt"/>
              </a:rPr>
              <a:t>Ferdig utfylt presentasjon sendes som .</a:t>
            </a:r>
            <a:r>
              <a:rPr lang="nb-NO" sz="1000" dirty="0" err="1">
                <a:latin typeface="+mj-lt"/>
              </a:rPr>
              <a:t>pptx</a:t>
            </a:r>
            <a:r>
              <a:rPr lang="nb-NO" sz="1000" dirty="0">
                <a:latin typeface="+mj-lt"/>
              </a:rPr>
              <a:t> til emilie@nftr.no </a:t>
            </a:r>
            <a:r>
              <a:rPr lang="nb-NO" sz="1000" b="1" u="sng" dirty="0">
                <a:solidFill>
                  <a:srgbClr val="FF0000"/>
                </a:solidFill>
                <a:latin typeface="+mj-lt"/>
              </a:rPr>
              <a:t>innen 26.01.2020</a:t>
            </a:r>
            <a:r>
              <a:rPr lang="nb-NO" sz="1000" dirty="0">
                <a:latin typeface="+mj-lt"/>
              </a:rPr>
              <a:t>. Det er viktig at vi har denne i god tid slik at evt. problemer kan lukes ut før gjennomføringen. </a:t>
            </a:r>
          </a:p>
          <a:p>
            <a:pPr lvl="2"/>
            <a:r>
              <a:rPr lang="nb-NO" sz="1000" dirty="0">
                <a:latin typeface="+mj-lt"/>
              </a:rPr>
              <a:t>Har du spørsmål? Ring rådgiver i Næringsforeningen Emilie Isaksen på 40070720 så bistår vi så godt vi kan. </a:t>
            </a:r>
          </a:p>
          <a:p>
            <a:pPr lvl="2"/>
            <a:endParaRPr lang="nb-NO" sz="1000" dirty="0"/>
          </a:p>
          <a:p>
            <a:pPr lvl="2"/>
            <a:endParaRPr lang="nb-NO" sz="1000" dirty="0"/>
          </a:p>
          <a:p>
            <a:pPr lvl="1"/>
            <a:endParaRPr lang="nb-NO" sz="1400" dirty="0"/>
          </a:p>
          <a:p>
            <a:endParaRPr lang="nb-NO" dirty="0"/>
          </a:p>
        </p:txBody>
      </p:sp>
    </p:spTree>
    <p:extLst>
      <p:ext uri="{BB962C8B-B14F-4D97-AF65-F5344CB8AC3E}">
        <p14:creationId xmlns:p14="http://schemas.microsoft.com/office/powerpoint/2010/main" val="44274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bilde 1">
            <a:extLst>
              <a:ext uri="{FF2B5EF4-FFF2-40B4-BE49-F238E27FC236}">
                <a16:creationId xmlns:a16="http://schemas.microsoft.com/office/drawing/2014/main" id="{B8A2CA04-AF27-43D0-88BB-D9324FE9D00E}"/>
              </a:ext>
            </a:extLst>
          </p:cNvPr>
          <p:cNvSpPr>
            <a:spLocks noGrp="1"/>
          </p:cNvSpPr>
          <p:nvPr>
            <p:ph type="pic" idx="1"/>
          </p:nvPr>
        </p:nvSpPr>
        <p:spPr/>
      </p:sp>
      <p:sp>
        <p:nvSpPr>
          <p:cNvPr id="3" name="Plassholder for bilde 2">
            <a:extLst>
              <a:ext uri="{FF2B5EF4-FFF2-40B4-BE49-F238E27FC236}">
                <a16:creationId xmlns:a16="http://schemas.microsoft.com/office/drawing/2014/main" id="{A52D2BD7-215A-46F7-AE4A-2F2BF8474844}"/>
              </a:ext>
            </a:extLst>
          </p:cNvPr>
          <p:cNvSpPr>
            <a:spLocks noGrp="1"/>
          </p:cNvSpPr>
          <p:nvPr>
            <p:ph type="pic" sz="quarter" idx="15"/>
          </p:nvPr>
        </p:nvSpPr>
        <p:spPr/>
      </p:sp>
    </p:spTree>
    <p:extLst>
      <p:ext uri="{BB962C8B-B14F-4D97-AF65-F5344CB8AC3E}">
        <p14:creationId xmlns:p14="http://schemas.microsoft.com/office/powerpoint/2010/main" val="1929753193"/>
      </p:ext>
    </p:extLst>
  </p:cSld>
  <p:clrMapOvr>
    <a:masterClrMapping/>
  </p:clrMapOvr>
</p:sld>
</file>

<file path=ppt/theme/theme1.xml><?xml version="1.0" encoding="utf-8"?>
<a:theme xmlns:a="http://schemas.openxmlformats.org/drawingml/2006/main" name="Office-tema">
  <a:themeElements>
    <a:clrScheme name="Egendefinert 1">
      <a:dk1>
        <a:sysClr val="windowText" lastClr="000000"/>
      </a:dk1>
      <a:lt1>
        <a:sysClr val="window" lastClr="FFFFFF"/>
      </a:lt1>
      <a:dk2>
        <a:srgbClr val="FFC735"/>
      </a:dk2>
      <a:lt2>
        <a:srgbClr val="FFFFFF"/>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5FC3CCFC3E0FA4887AA4CE12847127F" ma:contentTypeVersion="11" ma:contentTypeDescription="Opprett et nytt dokument." ma:contentTypeScope="" ma:versionID="e03747b608caee4a43455b59b4cbc6ff">
  <xsd:schema xmlns:xsd="http://www.w3.org/2001/XMLSchema" xmlns:xs="http://www.w3.org/2001/XMLSchema" xmlns:p="http://schemas.microsoft.com/office/2006/metadata/properties" xmlns:ns2="42f09b43-a19a-4546-8842-b96815507a51" xmlns:ns3="ae6924e0-9063-4caa-9a75-1ad234a33927" targetNamespace="http://schemas.microsoft.com/office/2006/metadata/properties" ma:root="true" ma:fieldsID="33205e7c1d20b52a82146a39a463fc86" ns2:_="" ns3:_="">
    <xsd:import namespace="42f09b43-a19a-4546-8842-b96815507a51"/>
    <xsd:import namespace="ae6924e0-9063-4caa-9a75-1ad234a33927"/>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f09b43-a19a-4546-8842-b96815507a51"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ash for deling av tips" ma:internalName="SharingHintHash" ma:readOnly="true">
      <xsd:simpleType>
        <xsd:restriction base="dms:Text"/>
      </xsd:simpleType>
    </xsd:element>
    <xsd:element name="SharedWithDetails" ma:index="10" nillable="true" ma:displayName="Delings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6924e0-9063-4caa-9a75-1ad234a3392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6691DC-65C7-42C5-8A8D-4589E0991B8C}">
  <ds:schemaRefs>
    <ds:schemaRef ds:uri="http://schemas.microsoft.com/sharepoint/v3/contenttype/forms"/>
  </ds:schemaRefs>
</ds:datastoreItem>
</file>

<file path=customXml/itemProps2.xml><?xml version="1.0" encoding="utf-8"?>
<ds:datastoreItem xmlns:ds="http://schemas.openxmlformats.org/officeDocument/2006/customXml" ds:itemID="{16976D90-49FA-4CEA-8A05-2C4EC274C8A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BBA4F2C-1170-4645-8012-33E2424786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f09b43-a19a-4546-8842-b96815507a51"/>
    <ds:schemaRef ds:uri="ae6924e0-9063-4caa-9a75-1ad234a339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TotalTime>
  <Words>375</Words>
  <Application>Microsoft Office PowerPoint</Application>
  <PresentationFormat>Widescreen</PresentationFormat>
  <Paragraphs>27</Paragraphs>
  <Slides>4</Slides>
  <Notes>0</Notes>
  <HiddenSlides>1</HiddenSlides>
  <MMClips>0</MMClips>
  <ScaleCrop>false</ScaleCrop>
  <HeadingPairs>
    <vt:vector size="4" baseType="variant">
      <vt:variant>
        <vt:lpstr>Tema</vt:lpstr>
      </vt:variant>
      <vt:variant>
        <vt:i4>1</vt:i4>
      </vt:variant>
      <vt:variant>
        <vt:lpstr>Lysbildetitler</vt:lpstr>
      </vt:variant>
      <vt:variant>
        <vt:i4>4</vt:i4>
      </vt:variant>
    </vt:vector>
  </HeadingPairs>
  <TitlesOfParts>
    <vt:vector size="5" baseType="lpstr">
      <vt:lpstr>Office-tema</vt:lpstr>
      <vt:lpstr>BEDRIFT</vt:lpstr>
      <vt:lpstr>Navn på prosjekt</vt:lpstr>
      <vt:lpstr>Hvordan bruke malen?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BEDRIFT</dc:title>
  <dc:creator>Emilie Isaksen</dc:creator>
  <cp:lastModifiedBy>Emilie Isaksen</cp:lastModifiedBy>
  <cp:revision>3</cp:revision>
  <dcterms:created xsi:type="dcterms:W3CDTF">2021-01-08T13:22:27Z</dcterms:created>
  <dcterms:modified xsi:type="dcterms:W3CDTF">2021-01-21T14:35:28Z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0x01010075FC3CCFC3E0FA4887AA4CE12847127F</vt:lpwstr>
  </property>
</Properties>
</file>